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33446A-3741-CF4F-9BD8-88CFF74C4C61}" v="70" dt="2024-11-05T03:33:48.216"/>
    <p1510:client id="{6C0E841F-8BFD-073E-14F8-4C7770319012}" v="209" dt="2024-11-05T03:37:58.0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6"/>
  </p:normalViewPr>
  <p:slideViewPr>
    <p:cSldViewPr snapToGrid="0">
      <p:cViewPr varScale="1">
        <p:scale>
          <a:sx n="102" d="100"/>
          <a:sy n="102" d="100"/>
        </p:scale>
        <p:origin x="9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8BDADB-E0DE-42D0-8171-DA68E934D7C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A78534D-7CAA-4151-92D9-B8CAB47AF8C4}">
      <dgm:prSet/>
      <dgm:spPr/>
      <dgm:t>
        <a:bodyPr/>
        <a:lstStyle/>
        <a:p>
          <a:r>
            <a:rPr lang="en-US"/>
            <a:t>Understand the exchanges in energy of merger events</a:t>
          </a:r>
        </a:p>
      </dgm:t>
    </dgm:pt>
    <dgm:pt modelId="{F2F48D0E-47CE-4247-924E-685CE7D6180F}" type="parTrans" cxnId="{FC00199B-7081-47B4-85E5-A4531D4A2062}">
      <dgm:prSet/>
      <dgm:spPr/>
      <dgm:t>
        <a:bodyPr/>
        <a:lstStyle/>
        <a:p>
          <a:endParaRPr lang="en-US"/>
        </a:p>
      </dgm:t>
    </dgm:pt>
    <dgm:pt modelId="{F8379912-1629-4941-B48A-6234D78A82AF}" type="sibTrans" cxnId="{FC00199B-7081-47B4-85E5-A4531D4A2062}">
      <dgm:prSet/>
      <dgm:spPr/>
      <dgm:t>
        <a:bodyPr/>
        <a:lstStyle/>
        <a:p>
          <a:endParaRPr lang="en-US"/>
        </a:p>
      </dgm:t>
    </dgm:pt>
    <dgm:pt modelId="{1356EE9A-47FB-4725-B9E2-B8DAC7341792}">
      <dgm:prSet/>
      <dgm:spPr/>
      <dgm:t>
        <a:bodyPr/>
        <a:lstStyle/>
        <a:p>
          <a:r>
            <a:rPr lang="en-US"/>
            <a:t>Further develop understanding of general relativity </a:t>
          </a:r>
        </a:p>
      </dgm:t>
    </dgm:pt>
    <dgm:pt modelId="{0A43E9B7-A23A-4851-A7BB-DE2252DAEEE0}" type="parTrans" cxnId="{4079E8C2-C2DA-4768-9DCE-EDF4B13D7F2B}">
      <dgm:prSet/>
      <dgm:spPr/>
      <dgm:t>
        <a:bodyPr/>
        <a:lstStyle/>
        <a:p>
          <a:endParaRPr lang="en-US"/>
        </a:p>
      </dgm:t>
    </dgm:pt>
    <dgm:pt modelId="{8AAAB2B6-EBC6-4099-9118-8D405EFDE50D}" type="sibTrans" cxnId="{4079E8C2-C2DA-4768-9DCE-EDF4B13D7F2B}">
      <dgm:prSet/>
      <dgm:spPr/>
      <dgm:t>
        <a:bodyPr/>
        <a:lstStyle/>
        <a:p>
          <a:endParaRPr lang="en-US"/>
        </a:p>
      </dgm:t>
    </dgm:pt>
    <dgm:pt modelId="{3FFD5D2F-14AB-4791-B747-C7954B804A2D}">
      <dgm:prSet/>
      <dgm:spPr/>
      <dgm:t>
        <a:bodyPr/>
        <a:lstStyle/>
        <a:p>
          <a:r>
            <a:rPr lang="en-US"/>
            <a:t>Quantify the mass and density of black holes and neutron stars</a:t>
          </a:r>
        </a:p>
      </dgm:t>
    </dgm:pt>
    <dgm:pt modelId="{CF25C3D1-99DC-4A2C-805A-4F6418827E6A}" type="parTrans" cxnId="{ED8753F6-DCA3-4926-BDC3-0C85842C4629}">
      <dgm:prSet/>
      <dgm:spPr/>
      <dgm:t>
        <a:bodyPr/>
        <a:lstStyle/>
        <a:p>
          <a:endParaRPr lang="en-US"/>
        </a:p>
      </dgm:t>
    </dgm:pt>
    <dgm:pt modelId="{7706DE6A-C1CB-4666-B52B-C8488633A4C0}" type="sibTrans" cxnId="{ED8753F6-DCA3-4926-BDC3-0C85842C4629}">
      <dgm:prSet/>
      <dgm:spPr/>
      <dgm:t>
        <a:bodyPr/>
        <a:lstStyle/>
        <a:p>
          <a:endParaRPr lang="en-US"/>
        </a:p>
      </dgm:t>
    </dgm:pt>
    <dgm:pt modelId="{0EFD8AC9-D1A8-475A-BB94-C52C195C15BD}">
      <dgm:prSet/>
      <dgm:spPr/>
      <dgm:t>
        <a:bodyPr/>
        <a:lstStyle/>
        <a:p>
          <a:r>
            <a:rPr lang="en-US"/>
            <a:t>It's super cool!</a:t>
          </a:r>
        </a:p>
      </dgm:t>
    </dgm:pt>
    <dgm:pt modelId="{A3E6AB48-0478-4C94-8DD5-D7EF399DA39A}" type="parTrans" cxnId="{46486449-895A-4DE4-A4E3-B55BAA2ABE79}">
      <dgm:prSet/>
      <dgm:spPr/>
      <dgm:t>
        <a:bodyPr/>
        <a:lstStyle/>
        <a:p>
          <a:endParaRPr lang="en-US"/>
        </a:p>
      </dgm:t>
    </dgm:pt>
    <dgm:pt modelId="{9B393C02-24A4-4A7A-B398-FC41E338D4C2}" type="sibTrans" cxnId="{46486449-895A-4DE4-A4E3-B55BAA2ABE79}">
      <dgm:prSet/>
      <dgm:spPr/>
      <dgm:t>
        <a:bodyPr/>
        <a:lstStyle/>
        <a:p>
          <a:endParaRPr lang="en-US"/>
        </a:p>
      </dgm:t>
    </dgm:pt>
    <dgm:pt modelId="{F58D7FCC-B593-40B6-A15C-38E8F7018A6B}" type="pres">
      <dgm:prSet presAssocID="{0A8BDADB-E0DE-42D0-8171-DA68E934D7C1}" presName="root" presStyleCnt="0">
        <dgm:presLayoutVars>
          <dgm:dir/>
          <dgm:resizeHandles val="exact"/>
        </dgm:presLayoutVars>
      </dgm:prSet>
      <dgm:spPr/>
    </dgm:pt>
    <dgm:pt modelId="{59631B4F-D43A-4319-9606-D457DA68FE75}" type="pres">
      <dgm:prSet presAssocID="{7A78534D-7CAA-4151-92D9-B8CAB47AF8C4}" presName="compNode" presStyleCnt="0"/>
      <dgm:spPr/>
    </dgm:pt>
    <dgm:pt modelId="{9FCBCA72-44FB-4C18-92E6-13514316112E}" type="pres">
      <dgm:prSet presAssocID="{7A78534D-7CAA-4151-92D9-B8CAB47AF8C4}" presName="bgRect" presStyleLbl="bgShp" presStyleIdx="0" presStyleCnt="4"/>
      <dgm:spPr/>
    </dgm:pt>
    <dgm:pt modelId="{4F643D62-ED9E-4936-8779-D6820422DAEC}" type="pres">
      <dgm:prSet presAssocID="{7A78534D-7CAA-4151-92D9-B8CAB47AF8C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2A64F578-F0A4-49F8-B680-B57870569532}" type="pres">
      <dgm:prSet presAssocID="{7A78534D-7CAA-4151-92D9-B8CAB47AF8C4}" presName="spaceRect" presStyleCnt="0"/>
      <dgm:spPr/>
    </dgm:pt>
    <dgm:pt modelId="{4BDCE80B-6B99-45B4-BDD7-BD7DDE0AB9FA}" type="pres">
      <dgm:prSet presAssocID="{7A78534D-7CAA-4151-92D9-B8CAB47AF8C4}" presName="parTx" presStyleLbl="revTx" presStyleIdx="0" presStyleCnt="4">
        <dgm:presLayoutVars>
          <dgm:chMax val="0"/>
          <dgm:chPref val="0"/>
        </dgm:presLayoutVars>
      </dgm:prSet>
      <dgm:spPr/>
    </dgm:pt>
    <dgm:pt modelId="{2972ADA0-2311-422F-9F87-C1E98177C326}" type="pres">
      <dgm:prSet presAssocID="{F8379912-1629-4941-B48A-6234D78A82AF}" presName="sibTrans" presStyleCnt="0"/>
      <dgm:spPr/>
    </dgm:pt>
    <dgm:pt modelId="{C531E4A5-A328-46F4-B77B-EB1652493B32}" type="pres">
      <dgm:prSet presAssocID="{1356EE9A-47FB-4725-B9E2-B8DAC7341792}" presName="compNode" presStyleCnt="0"/>
      <dgm:spPr/>
    </dgm:pt>
    <dgm:pt modelId="{0249D328-3030-4BAA-9B26-C960E30F61CF}" type="pres">
      <dgm:prSet presAssocID="{1356EE9A-47FB-4725-B9E2-B8DAC7341792}" presName="bgRect" presStyleLbl="bgShp" presStyleIdx="1" presStyleCnt="4"/>
      <dgm:spPr/>
    </dgm:pt>
    <dgm:pt modelId="{2E8FD965-A853-44F0-8A69-EF31C120C3FE}" type="pres">
      <dgm:prSet presAssocID="{1356EE9A-47FB-4725-B9E2-B8DAC734179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8C129FF-C006-4A06-B1B6-B457AA2B6220}" type="pres">
      <dgm:prSet presAssocID="{1356EE9A-47FB-4725-B9E2-B8DAC7341792}" presName="spaceRect" presStyleCnt="0"/>
      <dgm:spPr/>
    </dgm:pt>
    <dgm:pt modelId="{08C07373-3738-4CB8-9419-C81319DC7BAA}" type="pres">
      <dgm:prSet presAssocID="{1356EE9A-47FB-4725-B9E2-B8DAC7341792}" presName="parTx" presStyleLbl="revTx" presStyleIdx="1" presStyleCnt="4">
        <dgm:presLayoutVars>
          <dgm:chMax val="0"/>
          <dgm:chPref val="0"/>
        </dgm:presLayoutVars>
      </dgm:prSet>
      <dgm:spPr/>
    </dgm:pt>
    <dgm:pt modelId="{D5963A2E-1C44-4525-830C-448D26CFE94A}" type="pres">
      <dgm:prSet presAssocID="{8AAAB2B6-EBC6-4099-9118-8D405EFDE50D}" presName="sibTrans" presStyleCnt="0"/>
      <dgm:spPr/>
    </dgm:pt>
    <dgm:pt modelId="{246BE266-949C-48CE-A69F-DEE3BE0F2960}" type="pres">
      <dgm:prSet presAssocID="{3FFD5D2F-14AB-4791-B747-C7954B804A2D}" presName="compNode" presStyleCnt="0"/>
      <dgm:spPr/>
    </dgm:pt>
    <dgm:pt modelId="{650B7D0A-5727-46D0-A218-0E85B2D345EA}" type="pres">
      <dgm:prSet presAssocID="{3FFD5D2F-14AB-4791-B747-C7954B804A2D}" presName="bgRect" presStyleLbl="bgShp" presStyleIdx="2" presStyleCnt="4"/>
      <dgm:spPr/>
    </dgm:pt>
    <dgm:pt modelId="{4729B995-271B-4E42-A850-77C0DF801B5E}" type="pres">
      <dgm:prSet presAssocID="{3FFD5D2F-14AB-4791-B747-C7954B804A2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lar system"/>
        </a:ext>
      </dgm:extLst>
    </dgm:pt>
    <dgm:pt modelId="{06365AAA-D438-44DF-B3E3-181185050C9C}" type="pres">
      <dgm:prSet presAssocID="{3FFD5D2F-14AB-4791-B747-C7954B804A2D}" presName="spaceRect" presStyleCnt="0"/>
      <dgm:spPr/>
    </dgm:pt>
    <dgm:pt modelId="{3AF8958F-57E6-4F24-BA7E-B68AA6C8443A}" type="pres">
      <dgm:prSet presAssocID="{3FFD5D2F-14AB-4791-B747-C7954B804A2D}" presName="parTx" presStyleLbl="revTx" presStyleIdx="2" presStyleCnt="4">
        <dgm:presLayoutVars>
          <dgm:chMax val="0"/>
          <dgm:chPref val="0"/>
        </dgm:presLayoutVars>
      </dgm:prSet>
      <dgm:spPr/>
    </dgm:pt>
    <dgm:pt modelId="{E9AD0456-FA05-4B05-9C1D-4E2E2EA72C7E}" type="pres">
      <dgm:prSet presAssocID="{7706DE6A-C1CB-4666-B52B-C8488633A4C0}" presName="sibTrans" presStyleCnt="0"/>
      <dgm:spPr/>
    </dgm:pt>
    <dgm:pt modelId="{E8CEEA19-E068-4AED-9FF0-375AE995DBCD}" type="pres">
      <dgm:prSet presAssocID="{0EFD8AC9-D1A8-475A-BB94-C52C195C15BD}" presName="compNode" presStyleCnt="0"/>
      <dgm:spPr/>
    </dgm:pt>
    <dgm:pt modelId="{4FE4454D-F912-4FD1-A009-7D499F1B30F3}" type="pres">
      <dgm:prSet presAssocID="{0EFD8AC9-D1A8-475A-BB94-C52C195C15BD}" presName="bgRect" presStyleLbl="bgShp" presStyleIdx="3" presStyleCnt="4"/>
      <dgm:spPr/>
    </dgm:pt>
    <dgm:pt modelId="{D789D8CD-0868-4DA2-8AEF-C733B969CD92}" type="pres">
      <dgm:prSet presAssocID="{0EFD8AC9-D1A8-475A-BB94-C52C195C15BD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nglasses"/>
        </a:ext>
      </dgm:extLst>
    </dgm:pt>
    <dgm:pt modelId="{72DF42B8-1597-480D-84B2-9D7DD6751B04}" type="pres">
      <dgm:prSet presAssocID="{0EFD8AC9-D1A8-475A-BB94-C52C195C15BD}" presName="spaceRect" presStyleCnt="0"/>
      <dgm:spPr/>
    </dgm:pt>
    <dgm:pt modelId="{6472F6FE-CEC8-4AC0-92D3-AFCF4EBD34B6}" type="pres">
      <dgm:prSet presAssocID="{0EFD8AC9-D1A8-475A-BB94-C52C195C15BD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053DAD29-8FBF-4A31-A298-46F5FFC106CA}" type="presOf" srcId="{1356EE9A-47FB-4725-B9E2-B8DAC7341792}" destId="{08C07373-3738-4CB8-9419-C81319DC7BAA}" srcOrd="0" destOrd="0" presId="urn:microsoft.com/office/officeart/2018/2/layout/IconVerticalSolidList"/>
    <dgm:cxn modelId="{46486449-895A-4DE4-A4E3-B55BAA2ABE79}" srcId="{0A8BDADB-E0DE-42D0-8171-DA68E934D7C1}" destId="{0EFD8AC9-D1A8-475A-BB94-C52C195C15BD}" srcOrd="3" destOrd="0" parTransId="{A3E6AB48-0478-4C94-8DD5-D7EF399DA39A}" sibTransId="{9B393C02-24A4-4A7A-B398-FC41E338D4C2}"/>
    <dgm:cxn modelId="{73F1884A-8594-4542-82A0-583D7CD1F36A}" type="presOf" srcId="{7A78534D-7CAA-4151-92D9-B8CAB47AF8C4}" destId="{4BDCE80B-6B99-45B4-BDD7-BD7DDE0AB9FA}" srcOrd="0" destOrd="0" presId="urn:microsoft.com/office/officeart/2018/2/layout/IconVerticalSolidList"/>
    <dgm:cxn modelId="{C4A34D4D-563F-4770-83DB-E8CA43A09CEC}" type="presOf" srcId="{0A8BDADB-E0DE-42D0-8171-DA68E934D7C1}" destId="{F58D7FCC-B593-40B6-A15C-38E8F7018A6B}" srcOrd="0" destOrd="0" presId="urn:microsoft.com/office/officeart/2018/2/layout/IconVerticalSolidList"/>
    <dgm:cxn modelId="{16ACCF84-A7F9-4DE7-BD3B-00CFD1FD80D1}" type="presOf" srcId="{0EFD8AC9-D1A8-475A-BB94-C52C195C15BD}" destId="{6472F6FE-CEC8-4AC0-92D3-AFCF4EBD34B6}" srcOrd="0" destOrd="0" presId="urn:microsoft.com/office/officeart/2018/2/layout/IconVerticalSolidList"/>
    <dgm:cxn modelId="{FC00199B-7081-47B4-85E5-A4531D4A2062}" srcId="{0A8BDADB-E0DE-42D0-8171-DA68E934D7C1}" destId="{7A78534D-7CAA-4151-92D9-B8CAB47AF8C4}" srcOrd="0" destOrd="0" parTransId="{F2F48D0E-47CE-4247-924E-685CE7D6180F}" sibTransId="{F8379912-1629-4941-B48A-6234D78A82AF}"/>
    <dgm:cxn modelId="{4079E8C2-C2DA-4768-9DCE-EDF4B13D7F2B}" srcId="{0A8BDADB-E0DE-42D0-8171-DA68E934D7C1}" destId="{1356EE9A-47FB-4725-B9E2-B8DAC7341792}" srcOrd="1" destOrd="0" parTransId="{0A43E9B7-A23A-4851-A7BB-DE2252DAEEE0}" sibTransId="{8AAAB2B6-EBC6-4099-9118-8D405EFDE50D}"/>
    <dgm:cxn modelId="{347A55C4-69D0-44EE-AC3E-E9FC41FAFFB5}" type="presOf" srcId="{3FFD5D2F-14AB-4791-B747-C7954B804A2D}" destId="{3AF8958F-57E6-4F24-BA7E-B68AA6C8443A}" srcOrd="0" destOrd="0" presId="urn:microsoft.com/office/officeart/2018/2/layout/IconVerticalSolidList"/>
    <dgm:cxn modelId="{ED8753F6-DCA3-4926-BDC3-0C85842C4629}" srcId="{0A8BDADB-E0DE-42D0-8171-DA68E934D7C1}" destId="{3FFD5D2F-14AB-4791-B747-C7954B804A2D}" srcOrd="2" destOrd="0" parTransId="{CF25C3D1-99DC-4A2C-805A-4F6418827E6A}" sibTransId="{7706DE6A-C1CB-4666-B52B-C8488633A4C0}"/>
    <dgm:cxn modelId="{393AC5FE-E279-44FF-82B2-FBE7C2EEF3DC}" type="presParOf" srcId="{F58D7FCC-B593-40B6-A15C-38E8F7018A6B}" destId="{59631B4F-D43A-4319-9606-D457DA68FE75}" srcOrd="0" destOrd="0" presId="urn:microsoft.com/office/officeart/2018/2/layout/IconVerticalSolidList"/>
    <dgm:cxn modelId="{125A8890-8E92-426C-83BE-E6767F2D973C}" type="presParOf" srcId="{59631B4F-D43A-4319-9606-D457DA68FE75}" destId="{9FCBCA72-44FB-4C18-92E6-13514316112E}" srcOrd="0" destOrd="0" presId="urn:microsoft.com/office/officeart/2018/2/layout/IconVerticalSolidList"/>
    <dgm:cxn modelId="{B030471B-0600-4F70-B42B-A5F02F4009E2}" type="presParOf" srcId="{59631B4F-D43A-4319-9606-D457DA68FE75}" destId="{4F643D62-ED9E-4936-8779-D6820422DAEC}" srcOrd="1" destOrd="0" presId="urn:microsoft.com/office/officeart/2018/2/layout/IconVerticalSolidList"/>
    <dgm:cxn modelId="{CCF90F8D-2158-4505-8DDB-D7935A88D18A}" type="presParOf" srcId="{59631B4F-D43A-4319-9606-D457DA68FE75}" destId="{2A64F578-F0A4-49F8-B680-B57870569532}" srcOrd="2" destOrd="0" presId="urn:microsoft.com/office/officeart/2018/2/layout/IconVerticalSolidList"/>
    <dgm:cxn modelId="{C7D0E622-BF87-4F78-A819-FEC533FD54EA}" type="presParOf" srcId="{59631B4F-D43A-4319-9606-D457DA68FE75}" destId="{4BDCE80B-6B99-45B4-BDD7-BD7DDE0AB9FA}" srcOrd="3" destOrd="0" presId="urn:microsoft.com/office/officeart/2018/2/layout/IconVerticalSolidList"/>
    <dgm:cxn modelId="{F2A1CC7F-4DF5-4F94-943A-475B6056477A}" type="presParOf" srcId="{F58D7FCC-B593-40B6-A15C-38E8F7018A6B}" destId="{2972ADA0-2311-422F-9F87-C1E98177C326}" srcOrd="1" destOrd="0" presId="urn:microsoft.com/office/officeart/2018/2/layout/IconVerticalSolidList"/>
    <dgm:cxn modelId="{5FE9C61E-5673-4AAD-994A-E3C8C83A2B9F}" type="presParOf" srcId="{F58D7FCC-B593-40B6-A15C-38E8F7018A6B}" destId="{C531E4A5-A328-46F4-B77B-EB1652493B32}" srcOrd="2" destOrd="0" presId="urn:microsoft.com/office/officeart/2018/2/layout/IconVerticalSolidList"/>
    <dgm:cxn modelId="{C1E94201-FA58-42AF-8C32-233E7963B0BF}" type="presParOf" srcId="{C531E4A5-A328-46F4-B77B-EB1652493B32}" destId="{0249D328-3030-4BAA-9B26-C960E30F61CF}" srcOrd="0" destOrd="0" presId="urn:microsoft.com/office/officeart/2018/2/layout/IconVerticalSolidList"/>
    <dgm:cxn modelId="{B2156590-6AC9-489B-A197-DC9881DDB791}" type="presParOf" srcId="{C531E4A5-A328-46F4-B77B-EB1652493B32}" destId="{2E8FD965-A853-44F0-8A69-EF31C120C3FE}" srcOrd="1" destOrd="0" presId="urn:microsoft.com/office/officeart/2018/2/layout/IconVerticalSolidList"/>
    <dgm:cxn modelId="{DD833D9B-0BB5-45D3-9BC3-FE6D99201EA9}" type="presParOf" srcId="{C531E4A5-A328-46F4-B77B-EB1652493B32}" destId="{98C129FF-C006-4A06-B1B6-B457AA2B6220}" srcOrd="2" destOrd="0" presId="urn:microsoft.com/office/officeart/2018/2/layout/IconVerticalSolidList"/>
    <dgm:cxn modelId="{50D9623A-3880-49C8-9B9F-387B8AF5600B}" type="presParOf" srcId="{C531E4A5-A328-46F4-B77B-EB1652493B32}" destId="{08C07373-3738-4CB8-9419-C81319DC7BAA}" srcOrd="3" destOrd="0" presId="urn:microsoft.com/office/officeart/2018/2/layout/IconVerticalSolidList"/>
    <dgm:cxn modelId="{4464E61C-CC77-445C-95B8-3C475124DF45}" type="presParOf" srcId="{F58D7FCC-B593-40B6-A15C-38E8F7018A6B}" destId="{D5963A2E-1C44-4525-830C-448D26CFE94A}" srcOrd="3" destOrd="0" presId="urn:microsoft.com/office/officeart/2018/2/layout/IconVerticalSolidList"/>
    <dgm:cxn modelId="{C303C984-2077-48FE-B992-355F8329D22F}" type="presParOf" srcId="{F58D7FCC-B593-40B6-A15C-38E8F7018A6B}" destId="{246BE266-949C-48CE-A69F-DEE3BE0F2960}" srcOrd="4" destOrd="0" presId="urn:microsoft.com/office/officeart/2018/2/layout/IconVerticalSolidList"/>
    <dgm:cxn modelId="{1106F496-8DA1-4BBE-BE2A-9FE61CCAAAB2}" type="presParOf" srcId="{246BE266-949C-48CE-A69F-DEE3BE0F2960}" destId="{650B7D0A-5727-46D0-A218-0E85B2D345EA}" srcOrd="0" destOrd="0" presId="urn:microsoft.com/office/officeart/2018/2/layout/IconVerticalSolidList"/>
    <dgm:cxn modelId="{BB15ADA3-8965-49BB-94CB-1A2B5C957DFA}" type="presParOf" srcId="{246BE266-949C-48CE-A69F-DEE3BE0F2960}" destId="{4729B995-271B-4E42-A850-77C0DF801B5E}" srcOrd="1" destOrd="0" presId="urn:microsoft.com/office/officeart/2018/2/layout/IconVerticalSolidList"/>
    <dgm:cxn modelId="{4A5635D3-427F-4B5F-B3FB-F3B144D72B36}" type="presParOf" srcId="{246BE266-949C-48CE-A69F-DEE3BE0F2960}" destId="{06365AAA-D438-44DF-B3E3-181185050C9C}" srcOrd="2" destOrd="0" presId="urn:microsoft.com/office/officeart/2018/2/layout/IconVerticalSolidList"/>
    <dgm:cxn modelId="{06E87F9E-73AE-403A-8DE1-D8D670DBC31B}" type="presParOf" srcId="{246BE266-949C-48CE-A69F-DEE3BE0F2960}" destId="{3AF8958F-57E6-4F24-BA7E-B68AA6C8443A}" srcOrd="3" destOrd="0" presId="urn:microsoft.com/office/officeart/2018/2/layout/IconVerticalSolidList"/>
    <dgm:cxn modelId="{218E4CD0-A34F-41B9-83ED-BAC5B4174FA0}" type="presParOf" srcId="{F58D7FCC-B593-40B6-A15C-38E8F7018A6B}" destId="{E9AD0456-FA05-4B05-9C1D-4E2E2EA72C7E}" srcOrd="5" destOrd="0" presId="urn:microsoft.com/office/officeart/2018/2/layout/IconVerticalSolidList"/>
    <dgm:cxn modelId="{2D39186C-F1EC-4211-BC4F-4FDA89C6DAA6}" type="presParOf" srcId="{F58D7FCC-B593-40B6-A15C-38E8F7018A6B}" destId="{E8CEEA19-E068-4AED-9FF0-375AE995DBCD}" srcOrd="6" destOrd="0" presId="urn:microsoft.com/office/officeart/2018/2/layout/IconVerticalSolidList"/>
    <dgm:cxn modelId="{57F9822F-5D3C-4B96-9439-7A4B85543FA7}" type="presParOf" srcId="{E8CEEA19-E068-4AED-9FF0-375AE995DBCD}" destId="{4FE4454D-F912-4FD1-A009-7D499F1B30F3}" srcOrd="0" destOrd="0" presId="urn:microsoft.com/office/officeart/2018/2/layout/IconVerticalSolidList"/>
    <dgm:cxn modelId="{08ECB73D-B266-4132-AB34-D92023F74514}" type="presParOf" srcId="{E8CEEA19-E068-4AED-9FF0-375AE995DBCD}" destId="{D789D8CD-0868-4DA2-8AEF-C733B969CD92}" srcOrd="1" destOrd="0" presId="urn:microsoft.com/office/officeart/2018/2/layout/IconVerticalSolidList"/>
    <dgm:cxn modelId="{C1D6A99C-21CC-419D-9768-1DABECB64029}" type="presParOf" srcId="{E8CEEA19-E068-4AED-9FF0-375AE995DBCD}" destId="{72DF42B8-1597-480D-84B2-9D7DD6751B04}" srcOrd="2" destOrd="0" presId="urn:microsoft.com/office/officeart/2018/2/layout/IconVerticalSolidList"/>
    <dgm:cxn modelId="{C7300530-0BBD-483F-926F-AC720DE1AEE2}" type="presParOf" srcId="{E8CEEA19-E068-4AED-9FF0-375AE995DBCD}" destId="{6472F6FE-CEC8-4AC0-92D3-AFCF4EBD34B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19A2586-8C6F-4FE0-B98B-2275A4761BDC}" type="doc">
      <dgm:prSet loTypeId="urn:microsoft.com/office/officeart/2005/8/layout/vProcess5" loCatId="process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6C0E336-FCE4-4EF8-BC05-C28B2E847347}">
      <dgm:prSet/>
      <dgm:spPr/>
      <dgm:t>
        <a:bodyPr/>
        <a:lstStyle/>
        <a:p>
          <a:r>
            <a:rPr lang="en-US"/>
            <a:t>Data is compared to confirm the event </a:t>
          </a:r>
        </a:p>
      </dgm:t>
    </dgm:pt>
    <dgm:pt modelId="{794333DD-58C8-432D-8779-4A9097153670}" type="parTrans" cxnId="{3E55B831-B05F-4388-9C39-81594F49ACBC}">
      <dgm:prSet/>
      <dgm:spPr/>
      <dgm:t>
        <a:bodyPr/>
        <a:lstStyle/>
        <a:p>
          <a:endParaRPr lang="en-US"/>
        </a:p>
      </dgm:t>
    </dgm:pt>
    <dgm:pt modelId="{79A6622A-7A5D-4E51-8963-1DCF47E10857}" type="sibTrans" cxnId="{3E55B831-B05F-4388-9C39-81594F49ACBC}">
      <dgm:prSet/>
      <dgm:spPr/>
      <dgm:t>
        <a:bodyPr/>
        <a:lstStyle/>
        <a:p>
          <a:endParaRPr lang="en-US"/>
        </a:p>
      </dgm:t>
    </dgm:pt>
    <dgm:pt modelId="{7FCD538C-928B-4F61-9A6A-953090178299}">
      <dgm:prSet/>
      <dgm:spPr/>
      <dgm:t>
        <a:bodyPr/>
        <a:lstStyle/>
        <a:p>
          <a:r>
            <a:rPr lang="en-US"/>
            <a:t>Further studied for similarities to other events </a:t>
          </a:r>
        </a:p>
      </dgm:t>
    </dgm:pt>
    <dgm:pt modelId="{3D717766-025D-45BD-9CA4-2B91BDBBBF38}" type="parTrans" cxnId="{76024C5D-AB7E-42F6-B704-CD77A4355E24}">
      <dgm:prSet/>
      <dgm:spPr/>
      <dgm:t>
        <a:bodyPr/>
        <a:lstStyle/>
        <a:p>
          <a:endParaRPr lang="en-US"/>
        </a:p>
      </dgm:t>
    </dgm:pt>
    <dgm:pt modelId="{947C38AC-DBF0-4713-AF8A-40DB36CFB166}" type="sibTrans" cxnId="{76024C5D-AB7E-42F6-B704-CD77A4355E24}">
      <dgm:prSet/>
      <dgm:spPr/>
      <dgm:t>
        <a:bodyPr/>
        <a:lstStyle/>
        <a:p>
          <a:endParaRPr lang="en-US"/>
        </a:p>
      </dgm:t>
    </dgm:pt>
    <dgm:pt modelId="{9084C6B0-9E3E-4D99-AB72-D3A1B86CBAA2}">
      <dgm:prSet/>
      <dgm:spPr/>
      <dgm:t>
        <a:bodyPr/>
        <a:lstStyle/>
        <a:p>
          <a:r>
            <a:rPr lang="en-US"/>
            <a:t>Gauge size of the merging bodies</a:t>
          </a:r>
        </a:p>
      </dgm:t>
    </dgm:pt>
    <dgm:pt modelId="{628A2B5A-2E90-4427-9924-45BFC7BF23F8}" type="parTrans" cxnId="{47D8ECE6-1F63-4404-970C-BF76420C4775}">
      <dgm:prSet/>
      <dgm:spPr/>
      <dgm:t>
        <a:bodyPr/>
        <a:lstStyle/>
        <a:p>
          <a:endParaRPr lang="en-US"/>
        </a:p>
      </dgm:t>
    </dgm:pt>
    <dgm:pt modelId="{F1E1B789-3D4B-46E2-9832-1346A3F55ACE}" type="sibTrans" cxnId="{47D8ECE6-1F63-4404-970C-BF76420C4775}">
      <dgm:prSet/>
      <dgm:spPr/>
      <dgm:t>
        <a:bodyPr/>
        <a:lstStyle/>
        <a:p>
          <a:endParaRPr lang="en-US"/>
        </a:p>
      </dgm:t>
    </dgm:pt>
    <dgm:pt modelId="{6A56C440-BE13-465F-B808-31E558EE1DCF}" type="pres">
      <dgm:prSet presAssocID="{619A2586-8C6F-4FE0-B98B-2275A4761BDC}" presName="outerComposite" presStyleCnt="0">
        <dgm:presLayoutVars>
          <dgm:chMax val="5"/>
          <dgm:dir/>
          <dgm:resizeHandles val="exact"/>
        </dgm:presLayoutVars>
      </dgm:prSet>
      <dgm:spPr/>
    </dgm:pt>
    <dgm:pt modelId="{20B1F576-ACF1-4F8A-BC4F-EA6682A568E4}" type="pres">
      <dgm:prSet presAssocID="{619A2586-8C6F-4FE0-B98B-2275A4761BDC}" presName="dummyMaxCanvas" presStyleCnt="0">
        <dgm:presLayoutVars/>
      </dgm:prSet>
      <dgm:spPr/>
    </dgm:pt>
    <dgm:pt modelId="{C04BEF43-D338-4458-86E6-5E43E912A21C}" type="pres">
      <dgm:prSet presAssocID="{619A2586-8C6F-4FE0-B98B-2275A4761BDC}" presName="ThreeNodes_1" presStyleLbl="node1" presStyleIdx="0" presStyleCnt="3">
        <dgm:presLayoutVars>
          <dgm:bulletEnabled val="1"/>
        </dgm:presLayoutVars>
      </dgm:prSet>
      <dgm:spPr/>
    </dgm:pt>
    <dgm:pt modelId="{4582EE79-40CB-4080-B021-AB1BF2C6E6AE}" type="pres">
      <dgm:prSet presAssocID="{619A2586-8C6F-4FE0-B98B-2275A4761BDC}" presName="ThreeNodes_2" presStyleLbl="node1" presStyleIdx="1" presStyleCnt="3">
        <dgm:presLayoutVars>
          <dgm:bulletEnabled val="1"/>
        </dgm:presLayoutVars>
      </dgm:prSet>
      <dgm:spPr/>
    </dgm:pt>
    <dgm:pt modelId="{26CA9085-AA0E-43B4-8846-FDC4DF3960D3}" type="pres">
      <dgm:prSet presAssocID="{619A2586-8C6F-4FE0-B98B-2275A4761BDC}" presName="ThreeNodes_3" presStyleLbl="node1" presStyleIdx="2" presStyleCnt="3">
        <dgm:presLayoutVars>
          <dgm:bulletEnabled val="1"/>
        </dgm:presLayoutVars>
      </dgm:prSet>
      <dgm:spPr/>
    </dgm:pt>
    <dgm:pt modelId="{C4FAB24B-45BC-4510-A695-653F0C7324B8}" type="pres">
      <dgm:prSet presAssocID="{619A2586-8C6F-4FE0-B98B-2275A4761BDC}" presName="ThreeConn_1-2" presStyleLbl="fgAccFollowNode1" presStyleIdx="0" presStyleCnt="2">
        <dgm:presLayoutVars>
          <dgm:bulletEnabled val="1"/>
        </dgm:presLayoutVars>
      </dgm:prSet>
      <dgm:spPr/>
    </dgm:pt>
    <dgm:pt modelId="{69D77667-8174-4D77-B441-DAC1DC0D1803}" type="pres">
      <dgm:prSet presAssocID="{619A2586-8C6F-4FE0-B98B-2275A4761BDC}" presName="ThreeConn_2-3" presStyleLbl="fgAccFollowNode1" presStyleIdx="1" presStyleCnt="2">
        <dgm:presLayoutVars>
          <dgm:bulletEnabled val="1"/>
        </dgm:presLayoutVars>
      </dgm:prSet>
      <dgm:spPr/>
    </dgm:pt>
    <dgm:pt modelId="{0D3ED827-1627-4041-9BDF-ADF25A863BD7}" type="pres">
      <dgm:prSet presAssocID="{619A2586-8C6F-4FE0-B98B-2275A4761BDC}" presName="ThreeNodes_1_text" presStyleLbl="node1" presStyleIdx="2" presStyleCnt="3">
        <dgm:presLayoutVars>
          <dgm:bulletEnabled val="1"/>
        </dgm:presLayoutVars>
      </dgm:prSet>
      <dgm:spPr/>
    </dgm:pt>
    <dgm:pt modelId="{6254F899-0CF0-4FCA-AFE4-CBA473B57F8E}" type="pres">
      <dgm:prSet presAssocID="{619A2586-8C6F-4FE0-B98B-2275A4761BDC}" presName="ThreeNodes_2_text" presStyleLbl="node1" presStyleIdx="2" presStyleCnt="3">
        <dgm:presLayoutVars>
          <dgm:bulletEnabled val="1"/>
        </dgm:presLayoutVars>
      </dgm:prSet>
      <dgm:spPr/>
    </dgm:pt>
    <dgm:pt modelId="{5A278B35-AE26-410F-90FF-E8BFDD18968C}" type="pres">
      <dgm:prSet presAssocID="{619A2586-8C6F-4FE0-B98B-2275A4761BDC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3FB1814-4592-3D47-97E8-A777CBC6CD5D}" type="presOf" srcId="{B6C0E336-FCE4-4EF8-BC05-C28B2E847347}" destId="{0D3ED827-1627-4041-9BDF-ADF25A863BD7}" srcOrd="1" destOrd="0" presId="urn:microsoft.com/office/officeart/2005/8/layout/vProcess5"/>
    <dgm:cxn modelId="{DAF4C91D-274D-2648-B35E-4FE2D6AE4EEE}" type="presOf" srcId="{9084C6B0-9E3E-4D99-AB72-D3A1B86CBAA2}" destId="{26CA9085-AA0E-43B4-8846-FDC4DF3960D3}" srcOrd="0" destOrd="0" presId="urn:microsoft.com/office/officeart/2005/8/layout/vProcess5"/>
    <dgm:cxn modelId="{5DF10C25-F1E1-9547-991B-95D50D8674C2}" type="presOf" srcId="{79A6622A-7A5D-4E51-8963-1DCF47E10857}" destId="{C4FAB24B-45BC-4510-A695-653F0C7324B8}" srcOrd="0" destOrd="0" presId="urn:microsoft.com/office/officeart/2005/8/layout/vProcess5"/>
    <dgm:cxn modelId="{3E55B831-B05F-4388-9C39-81594F49ACBC}" srcId="{619A2586-8C6F-4FE0-B98B-2275A4761BDC}" destId="{B6C0E336-FCE4-4EF8-BC05-C28B2E847347}" srcOrd="0" destOrd="0" parTransId="{794333DD-58C8-432D-8779-4A9097153670}" sibTransId="{79A6622A-7A5D-4E51-8963-1DCF47E10857}"/>
    <dgm:cxn modelId="{69BE5B3D-32F9-6F4C-A16C-3B6D23741810}" type="presOf" srcId="{947C38AC-DBF0-4713-AF8A-40DB36CFB166}" destId="{69D77667-8174-4D77-B441-DAC1DC0D1803}" srcOrd="0" destOrd="0" presId="urn:microsoft.com/office/officeart/2005/8/layout/vProcess5"/>
    <dgm:cxn modelId="{76024C5D-AB7E-42F6-B704-CD77A4355E24}" srcId="{619A2586-8C6F-4FE0-B98B-2275A4761BDC}" destId="{7FCD538C-928B-4F61-9A6A-953090178299}" srcOrd="1" destOrd="0" parTransId="{3D717766-025D-45BD-9CA4-2B91BDBBBF38}" sibTransId="{947C38AC-DBF0-4713-AF8A-40DB36CFB166}"/>
    <dgm:cxn modelId="{EE4F4C65-6A6C-D24E-835C-6866A7ACA2D9}" type="presOf" srcId="{619A2586-8C6F-4FE0-B98B-2275A4761BDC}" destId="{6A56C440-BE13-465F-B808-31E558EE1DCF}" srcOrd="0" destOrd="0" presId="urn:microsoft.com/office/officeart/2005/8/layout/vProcess5"/>
    <dgm:cxn modelId="{FFF9DEB7-4501-294B-A1D3-F8AEC2027F76}" type="presOf" srcId="{9084C6B0-9E3E-4D99-AB72-D3A1B86CBAA2}" destId="{5A278B35-AE26-410F-90FF-E8BFDD18968C}" srcOrd="1" destOrd="0" presId="urn:microsoft.com/office/officeart/2005/8/layout/vProcess5"/>
    <dgm:cxn modelId="{159FA3DD-B0E1-A945-AFA2-E48E0F8413FD}" type="presOf" srcId="{B6C0E336-FCE4-4EF8-BC05-C28B2E847347}" destId="{C04BEF43-D338-4458-86E6-5E43E912A21C}" srcOrd="0" destOrd="0" presId="urn:microsoft.com/office/officeart/2005/8/layout/vProcess5"/>
    <dgm:cxn modelId="{6DEF34E2-0DD9-A643-8795-2FCA8AAD346B}" type="presOf" srcId="{7FCD538C-928B-4F61-9A6A-953090178299}" destId="{4582EE79-40CB-4080-B021-AB1BF2C6E6AE}" srcOrd="0" destOrd="0" presId="urn:microsoft.com/office/officeart/2005/8/layout/vProcess5"/>
    <dgm:cxn modelId="{47D8ECE6-1F63-4404-970C-BF76420C4775}" srcId="{619A2586-8C6F-4FE0-B98B-2275A4761BDC}" destId="{9084C6B0-9E3E-4D99-AB72-D3A1B86CBAA2}" srcOrd="2" destOrd="0" parTransId="{628A2B5A-2E90-4427-9924-45BFC7BF23F8}" sibTransId="{F1E1B789-3D4B-46E2-9832-1346A3F55ACE}"/>
    <dgm:cxn modelId="{48C43DE7-FFEA-0E44-A0D1-C42E45105B04}" type="presOf" srcId="{7FCD538C-928B-4F61-9A6A-953090178299}" destId="{6254F899-0CF0-4FCA-AFE4-CBA473B57F8E}" srcOrd="1" destOrd="0" presId="urn:microsoft.com/office/officeart/2005/8/layout/vProcess5"/>
    <dgm:cxn modelId="{7E0E8652-378F-2743-9B4F-43977A2F646C}" type="presParOf" srcId="{6A56C440-BE13-465F-B808-31E558EE1DCF}" destId="{20B1F576-ACF1-4F8A-BC4F-EA6682A568E4}" srcOrd="0" destOrd="0" presId="urn:microsoft.com/office/officeart/2005/8/layout/vProcess5"/>
    <dgm:cxn modelId="{2D5EDC75-5AC3-BF4C-B818-57462B93A64E}" type="presParOf" srcId="{6A56C440-BE13-465F-B808-31E558EE1DCF}" destId="{C04BEF43-D338-4458-86E6-5E43E912A21C}" srcOrd="1" destOrd="0" presId="urn:microsoft.com/office/officeart/2005/8/layout/vProcess5"/>
    <dgm:cxn modelId="{2202E3F8-1061-C942-8A18-7579D1168AE3}" type="presParOf" srcId="{6A56C440-BE13-465F-B808-31E558EE1DCF}" destId="{4582EE79-40CB-4080-B021-AB1BF2C6E6AE}" srcOrd="2" destOrd="0" presId="urn:microsoft.com/office/officeart/2005/8/layout/vProcess5"/>
    <dgm:cxn modelId="{6E437F17-9D7B-524E-B8F4-E718574149FD}" type="presParOf" srcId="{6A56C440-BE13-465F-B808-31E558EE1DCF}" destId="{26CA9085-AA0E-43B4-8846-FDC4DF3960D3}" srcOrd="3" destOrd="0" presId="urn:microsoft.com/office/officeart/2005/8/layout/vProcess5"/>
    <dgm:cxn modelId="{9AF41C55-CF7A-E746-B22B-B560465AE451}" type="presParOf" srcId="{6A56C440-BE13-465F-B808-31E558EE1DCF}" destId="{C4FAB24B-45BC-4510-A695-653F0C7324B8}" srcOrd="4" destOrd="0" presId="urn:microsoft.com/office/officeart/2005/8/layout/vProcess5"/>
    <dgm:cxn modelId="{3F0C1F61-82C1-FF4F-9604-C35DC18E90EA}" type="presParOf" srcId="{6A56C440-BE13-465F-B808-31E558EE1DCF}" destId="{69D77667-8174-4D77-B441-DAC1DC0D1803}" srcOrd="5" destOrd="0" presId="urn:microsoft.com/office/officeart/2005/8/layout/vProcess5"/>
    <dgm:cxn modelId="{7A339B5F-F070-DC47-88F2-157EF6F8D943}" type="presParOf" srcId="{6A56C440-BE13-465F-B808-31E558EE1DCF}" destId="{0D3ED827-1627-4041-9BDF-ADF25A863BD7}" srcOrd="6" destOrd="0" presId="urn:microsoft.com/office/officeart/2005/8/layout/vProcess5"/>
    <dgm:cxn modelId="{F2D12A29-BC0B-A341-884F-960DBCA9B0DA}" type="presParOf" srcId="{6A56C440-BE13-465F-B808-31E558EE1DCF}" destId="{6254F899-0CF0-4FCA-AFE4-CBA473B57F8E}" srcOrd="7" destOrd="0" presId="urn:microsoft.com/office/officeart/2005/8/layout/vProcess5"/>
    <dgm:cxn modelId="{A3AF12C9-257A-634B-B734-3E7F4A902C8F}" type="presParOf" srcId="{6A56C440-BE13-465F-B808-31E558EE1DCF}" destId="{5A278B35-AE26-410F-90FF-E8BFDD18968C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87330A-EE4A-4965-BDFC-7C36E76B20C1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4CCC73-E1DD-40C5-B578-E16A03DEBF6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Develop General Relativity Understanding </a:t>
          </a:r>
        </a:p>
      </dgm:t>
    </dgm:pt>
    <dgm:pt modelId="{EC978C51-EA9F-4AE9-AD32-8E91EF50DFAD}" type="parTrans" cxnId="{AA9707DF-AD5C-45CD-A59A-DCAF001CCFAA}">
      <dgm:prSet/>
      <dgm:spPr/>
      <dgm:t>
        <a:bodyPr/>
        <a:lstStyle/>
        <a:p>
          <a:endParaRPr lang="en-US"/>
        </a:p>
      </dgm:t>
    </dgm:pt>
    <dgm:pt modelId="{CABA6C5D-880C-41D4-B8AE-5B5D6FCB936E}" type="sibTrans" cxnId="{AA9707DF-AD5C-45CD-A59A-DCAF001CCFAA}">
      <dgm:prSet/>
      <dgm:spPr/>
      <dgm:t>
        <a:bodyPr/>
        <a:lstStyle/>
        <a:p>
          <a:endParaRPr lang="en-US"/>
        </a:p>
      </dgm:t>
    </dgm:pt>
    <dgm:pt modelId="{C6E8FAB1-2DAB-4D55-9643-0E559F97169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Continue to improve testing equipment</a:t>
          </a:r>
        </a:p>
      </dgm:t>
    </dgm:pt>
    <dgm:pt modelId="{9D6664EF-1B4D-489B-A627-9F2E1207CEBB}" type="parTrans" cxnId="{FC915569-C088-415A-B46C-484537E3A782}">
      <dgm:prSet/>
      <dgm:spPr/>
      <dgm:t>
        <a:bodyPr/>
        <a:lstStyle/>
        <a:p>
          <a:endParaRPr lang="en-US"/>
        </a:p>
      </dgm:t>
    </dgm:pt>
    <dgm:pt modelId="{863E87C3-FDB9-4882-A9DE-B5D59C1667BF}" type="sibTrans" cxnId="{FC915569-C088-415A-B46C-484537E3A782}">
      <dgm:prSet/>
      <dgm:spPr/>
      <dgm:t>
        <a:bodyPr/>
        <a:lstStyle/>
        <a:p>
          <a:endParaRPr lang="en-US"/>
        </a:p>
      </dgm:t>
    </dgm:pt>
    <dgm:pt modelId="{99F8AE2B-F8A1-42AF-AD6C-9983346D3BE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Optimize data collection systems </a:t>
          </a:r>
        </a:p>
      </dgm:t>
    </dgm:pt>
    <dgm:pt modelId="{2D2C2C1E-2860-4148-8FF2-6526B66EFA5A}" type="parTrans" cxnId="{836C198B-522A-4180-B8C8-CC9591FA55F4}">
      <dgm:prSet/>
      <dgm:spPr/>
      <dgm:t>
        <a:bodyPr/>
        <a:lstStyle/>
        <a:p>
          <a:endParaRPr lang="en-US"/>
        </a:p>
      </dgm:t>
    </dgm:pt>
    <dgm:pt modelId="{1966C874-85D8-440D-93AA-AA28BC759FC0}" type="sibTrans" cxnId="{836C198B-522A-4180-B8C8-CC9591FA55F4}">
      <dgm:prSet/>
      <dgm:spPr/>
      <dgm:t>
        <a:bodyPr/>
        <a:lstStyle/>
        <a:p>
          <a:endParaRPr lang="en-US"/>
        </a:p>
      </dgm:t>
    </dgm:pt>
    <dgm:pt modelId="{A6543EE6-5B63-496E-9D2F-3C64FE12ACEE}" type="pres">
      <dgm:prSet presAssocID="{DD87330A-EE4A-4965-BDFC-7C36E76B20C1}" presName="root" presStyleCnt="0">
        <dgm:presLayoutVars>
          <dgm:dir/>
          <dgm:resizeHandles val="exact"/>
        </dgm:presLayoutVars>
      </dgm:prSet>
      <dgm:spPr/>
    </dgm:pt>
    <dgm:pt modelId="{9C8FA2C0-F7C3-44B2-92E9-4FA96A1AA3D8}" type="pres">
      <dgm:prSet presAssocID="{004CCC73-E1DD-40C5-B578-E16A03DEBF6D}" presName="compNode" presStyleCnt="0"/>
      <dgm:spPr/>
    </dgm:pt>
    <dgm:pt modelId="{77A54878-C883-454E-97B6-E14E9D5721C4}" type="pres">
      <dgm:prSet presAssocID="{004CCC73-E1DD-40C5-B578-E16A03DEBF6D}" presName="bgRect" presStyleLbl="bgShp" presStyleIdx="0" presStyleCnt="3"/>
      <dgm:spPr/>
    </dgm:pt>
    <dgm:pt modelId="{BCD4EC96-7020-4E8E-B610-703CFD0040C8}" type="pres">
      <dgm:prSet presAssocID="{004CCC73-E1DD-40C5-B578-E16A03DEBF6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4591CC2C-FADF-4A77-A98B-6DE8E9FE3284}" type="pres">
      <dgm:prSet presAssocID="{004CCC73-E1DD-40C5-B578-E16A03DEBF6D}" presName="spaceRect" presStyleCnt="0"/>
      <dgm:spPr/>
    </dgm:pt>
    <dgm:pt modelId="{A8DFDB91-6B0E-4EC5-8D4A-4CAF28160286}" type="pres">
      <dgm:prSet presAssocID="{004CCC73-E1DD-40C5-B578-E16A03DEBF6D}" presName="parTx" presStyleLbl="revTx" presStyleIdx="0" presStyleCnt="3">
        <dgm:presLayoutVars>
          <dgm:chMax val="0"/>
          <dgm:chPref val="0"/>
        </dgm:presLayoutVars>
      </dgm:prSet>
      <dgm:spPr/>
    </dgm:pt>
    <dgm:pt modelId="{2BE6C2CE-B490-4A7A-BB2C-640C8E282D08}" type="pres">
      <dgm:prSet presAssocID="{CABA6C5D-880C-41D4-B8AE-5B5D6FCB936E}" presName="sibTrans" presStyleCnt="0"/>
      <dgm:spPr/>
    </dgm:pt>
    <dgm:pt modelId="{464E1E7D-906F-48F3-8893-5C0F525AB564}" type="pres">
      <dgm:prSet presAssocID="{C6E8FAB1-2DAB-4D55-9643-0E559F971698}" presName="compNode" presStyleCnt="0"/>
      <dgm:spPr/>
    </dgm:pt>
    <dgm:pt modelId="{C27A2F75-10D7-4881-895F-0C2B5869B739}" type="pres">
      <dgm:prSet presAssocID="{C6E8FAB1-2DAB-4D55-9643-0E559F971698}" presName="bgRect" presStyleLbl="bgShp" presStyleIdx="1" presStyleCnt="3"/>
      <dgm:spPr/>
    </dgm:pt>
    <dgm:pt modelId="{42E11BD4-AA22-4C58-8484-7CE7C97D31F0}" type="pres">
      <dgm:prSet presAssocID="{C6E8FAB1-2DAB-4D55-9643-0E559F97169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E503AF5C-E71F-4CD9-B022-8A00633AB82F}" type="pres">
      <dgm:prSet presAssocID="{C6E8FAB1-2DAB-4D55-9643-0E559F971698}" presName="spaceRect" presStyleCnt="0"/>
      <dgm:spPr/>
    </dgm:pt>
    <dgm:pt modelId="{FB446252-73C5-4682-BE58-791AF6430D16}" type="pres">
      <dgm:prSet presAssocID="{C6E8FAB1-2DAB-4D55-9643-0E559F971698}" presName="parTx" presStyleLbl="revTx" presStyleIdx="1" presStyleCnt="3">
        <dgm:presLayoutVars>
          <dgm:chMax val="0"/>
          <dgm:chPref val="0"/>
        </dgm:presLayoutVars>
      </dgm:prSet>
      <dgm:spPr/>
    </dgm:pt>
    <dgm:pt modelId="{A0B0C071-84AF-4193-B0E5-98D636114AAD}" type="pres">
      <dgm:prSet presAssocID="{863E87C3-FDB9-4882-A9DE-B5D59C1667BF}" presName="sibTrans" presStyleCnt="0"/>
      <dgm:spPr/>
    </dgm:pt>
    <dgm:pt modelId="{BDE3830D-3BD8-4EAE-B72F-BE057DCD5E40}" type="pres">
      <dgm:prSet presAssocID="{99F8AE2B-F8A1-42AF-AD6C-9983346D3BE2}" presName="compNode" presStyleCnt="0"/>
      <dgm:spPr/>
    </dgm:pt>
    <dgm:pt modelId="{F29E7A1B-3524-46E9-B529-F319FE543DAE}" type="pres">
      <dgm:prSet presAssocID="{99F8AE2B-F8A1-42AF-AD6C-9983346D3BE2}" presName="bgRect" presStyleLbl="bgShp" presStyleIdx="2" presStyleCnt="3"/>
      <dgm:spPr/>
    </dgm:pt>
    <dgm:pt modelId="{369F62C7-E2A5-4DCA-98DE-2B81A9182B52}" type="pres">
      <dgm:prSet presAssocID="{99F8AE2B-F8A1-42AF-AD6C-9983346D3BE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8335DC3-38C2-4A99-A32C-4F63A2FBA0DB}" type="pres">
      <dgm:prSet presAssocID="{99F8AE2B-F8A1-42AF-AD6C-9983346D3BE2}" presName="spaceRect" presStyleCnt="0"/>
      <dgm:spPr/>
    </dgm:pt>
    <dgm:pt modelId="{FFEAA3D4-F313-4A87-AF95-F61186786854}" type="pres">
      <dgm:prSet presAssocID="{99F8AE2B-F8A1-42AF-AD6C-9983346D3BE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D1211022-F021-4840-BF01-0A22CA395F14}" type="presOf" srcId="{C6E8FAB1-2DAB-4D55-9643-0E559F971698}" destId="{FB446252-73C5-4682-BE58-791AF6430D16}" srcOrd="0" destOrd="0" presId="urn:microsoft.com/office/officeart/2018/2/layout/IconVerticalSolidList"/>
    <dgm:cxn modelId="{36E1B04B-982E-41C3-BFB0-2F39BAAEC18B}" type="presOf" srcId="{004CCC73-E1DD-40C5-B578-E16A03DEBF6D}" destId="{A8DFDB91-6B0E-4EC5-8D4A-4CAF28160286}" srcOrd="0" destOrd="0" presId="urn:microsoft.com/office/officeart/2018/2/layout/IconVerticalSolidList"/>
    <dgm:cxn modelId="{FC915569-C088-415A-B46C-484537E3A782}" srcId="{DD87330A-EE4A-4965-BDFC-7C36E76B20C1}" destId="{C6E8FAB1-2DAB-4D55-9643-0E559F971698}" srcOrd="1" destOrd="0" parTransId="{9D6664EF-1B4D-489B-A627-9F2E1207CEBB}" sibTransId="{863E87C3-FDB9-4882-A9DE-B5D59C1667BF}"/>
    <dgm:cxn modelId="{836C198B-522A-4180-B8C8-CC9591FA55F4}" srcId="{DD87330A-EE4A-4965-BDFC-7C36E76B20C1}" destId="{99F8AE2B-F8A1-42AF-AD6C-9983346D3BE2}" srcOrd="2" destOrd="0" parTransId="{2D2C2C1E-2860-4148-8FF2-6526B66EFA5A}" sibTransId="{1966C874-85D8-440D-93AA-AA28BC759FC0}"/>
    <dgm:cxn modelId="{2DF3A7D5-B3D5-4D13-8575-D588D8911D8A}" type="presOf" srcId="{99F8AE2B-F8A1-42AF-AD6C-9983346D3BE2}" destId="{FFEAA3D4-F313-4A87-AF95-F61186786854}" srcOrd="0" destOrd="0" presId="urn:microsoft.com/office/officeart/2018/2/layout/IconVerticalSolidList"/>
    <dgm:cxn modelId="{AA9707DF-AD5C-45CD-A59A-DCAF001CCFAA}" srcId="{DD87330A-EE4A-4965-BDFC-7C36E76B20C1}" destId="{004CCC73-E1DD-40C5-B578-E16A03DEBF6D}" srcOrd="0" destOrd="0" parTransId="{EC978C51-EA9F-4AE9-AD32-8E91EF50DFAD}" sibTransId="{CABA6C5D-880C-41D4-B8AE-5B5D6FCB936E}"/>
    <dgm:cxn modelId="{1CFD23F3-173A-4D9D-9390-5DBC9FCAC3E6}" type="presOf" srcId="{DD87330A-EE4A-4965-BDFC-7C36E76B20C1}" destId="{A6543EE6-5B63-496E-9D2F-3C64FE12ACEE}" srcOrd="0" destOrd="0" presId="urn:microsoft.com/office/officeart/2018/2/layout/IconVerticalSolidList"/>
    <dgm:cxn modelId="{FCB0B6A0-07A6-45FC-AD3B-11E2806C2AB5}" type="presParOf" srcId="{A6543EE6-5B63-496E-9D2F-3C64FE12ACEE}" destId="{9C8FA2C0-F7C3-44B2-92E9-4FA96A1AA3D8}" srcOrd="0" destOrd="0" presId="urn:microsoft.com/office/officeart/2018/2/layout/IconVerticalSolidList"/>
    <dgm:cxn modelId="{BCE45E9D-4E41-40FE-8565-334C3EAA2CE3}" type="presParOf" srcId="{9C8FA2C0-F7C3-44B2-92E9-4FA96A1AA3D8}" destId="{77A54878-C883-454E-97B6-E14E9D5721C4}" srcOrd="0" destOrd="0" presId="urn:microsoft.com/office/officeart/2018/2/layout/IconVerticalSolidList"/>
    <dgm:cxn modelId="{5B29CAC2-7FC1-47D7-B4C3-8DDF83E2B909}" type="presParOf" srcId="{9C8FA2C0-F7C3-44B2-92E9-4FA96A1AA3D8}" destId="{BCD4EC96-7020-4E8E-B610-703CFD0040C8}" srcOrd="1" destOrd="0" presId="urn:microsoft.com/office/officeart/2018/2/layout/IconVerticalSolidList"/>
    <dgm:cxn modelId="{946A6F03-76A1-4D98-89CC-A4D4249F16DC}" type="presParOf" srcId="{9C8FA2C0-F7C3-44B2-92E9-4FA96A1AA3D8}" destId="{4591CC2C-FADF-4A77-A98B-6DE8E9FE3284}" srcOrd="2" destOrd="0" presId="urn:microsoft.com/office/officeart/2018/2/layout/IconVerticalSolidList"/>
    <dgm:cxn modelId="{DE255D51-DC44-405F-9880-9F1A1E86C057}" type="presParOf" srcId="{9C8FA2C0-F7C3-44B2-92E9-4FA96A1AA3D8}" destId="{A8DFDB91-6B0E-4EC5-8D4A-4CAF28160286}" srcOrd="3" destOrd="0" presId="urn:microsoft.com/office/officeart/2018/2/layout/IconVerticalSolidList"/>
    <dgm:cxn modelId="{CAA1E898-1238-48AB-985A-E1473F95F400}" type="presParOf" srcId="{A6543EE6-5B63-496E-9D2F-3C64FE12ACEE}" destId="{2BE6C2CE-B490-4A7A-BB2C-640C8E282D08}" srcOrd="1" destOrd="0" presId="urn:microsoft.com/office/officeart/2018/2/layout/IconVerticalSolidList"/>
    <dgm:cxn modelId="{E88D4E93-A94A-45E9-BFAC-6B6D2EC106F1}" type="presParOf" srcId="{A6543EE6-5B63-496E-9D2F-3C64FE12ACEE}" destId="{464E1E7D-906F-48F3-8893-5C0F525AB564}" srcOrd="2" destOrd="0" presId="urn:microsoft.com/office/officeart/2018/2/layout/IconVerticalSolidList"/>
    <dgm:cxn modelId="{5E742DBD-5A65-439C-BADA-8BB7536C9B61}" type="presParOf" srcId="{464E1E7D-906F-48F3-8893-5C0F525AB564}" destId="{C27A2F75-10D7-4881-895F-0C2B5869B739}" srcOrd="0" destOrd="0" presId="urn:microsoft.com/office/officeart/2018/2/layout/IconVerticalSolidList"/>
    <dgm:cxn modelId="{CC927A81-44F0-4438-B620-62D9A17AB4B8}" type="presParOf" srcId="{464E1E7D-906F-48F3-8893-5C0F525AB564}" destId="{42E11BD4-AA22-4C58-8484-7CE7C97D31F0}" srcOrd="1" destOrd="0" presId="urn:microsoft.com/office/officeart/2018/2/layout/IconVerticalSolidList"/>
    <dgm:cxn modelId="{2EF88A06-D388-415D-B85D-147231642868}" type="presParOf" srcId="{464E1E7D-906F-48F3-8893-5C0F525AB564}" destId="{E503AF5C-E71F-4CD9-B022-8A00633AB82F}" srcOrd="2" destOrd="0" presId="urn:microsoft.com/office/officeart/2018/2/layout/IconVerticalSolidList"/>
    <dgm:cxn modelId="{DBF99F64-DA32-4CF0-A835-466CBC821B5A}" type="presParOf" srcId="{464E1E7D-906F-48F3-8893-5C0F525AB564}" destId="{FB446252-73C5-4682-BE58-791AF6430D16}" srcOrd="3" destOrd="0" presId="urn:microsoft.com/office/officeart/2018/2/layout/IconVerticalSolidList"/>
    <dgm:cxn modelId="{1309C2A9-272C-4119-B75F-3515D5E8B2A3}" type="presParOf" srcId="{A6543EE6-5B63-496E-9D2F-3C64FE12ACEE}" destId="{A0B0C071-84AF-4193-B0E5-98D636114AAD}" srcOrd="3" destOrd="0" presId="urn:microsoft.com/office/officeart/2018/2/layout/IconVerticalSolidList"/>
    <dgm:cxn modelId="{2E474CC7-FAE7-4242-8D27-2048A9267F8F}" type="presParOf" srcId="{A6543EE6-5B63-496E-9D2F-3C64FE12ACEE}" destId="{BDE3830D-3BD8-4EAE-B72F-BE057DCD5E40}" srcOrd="4" destOrd="0" presId="urn:microsoft.com/office/officeart/2018/2/layout/IconVerticalSolidList"/>
    <dgm:cxn modelId="{7B388E7D-6131-4446-B68D-C2436F333E82}" type="presParOf" srcId="{BDE3830D-3BD8-4EAE-B72F-BE057DCD5E40}" destId="{F29E7A1B-3524-46E9-B529-F319FE543DAE}" srcOrd="0" destOrd="0" presId="urn:microsoft.com/office/officeart/2018/2/layout/IconVerticalSolidList"/>
    <dgm:cxn modelId="{5DF05B4A-F874-4FEE-80AB-A67CB6C7887F}" type="presParOf" srcId="{BDE3830D-3BD8-4EAE-B72F-BE057DCD5E40}" destId="{369F62C7-E2A5-4DCA-98DE-2B81A9182B52}" srcOrd="1" destOrd="0" presId="urn:microsoft.com/office/officeart/2018/2/layout/IconVerticalSolidList"/>
    <dgm:cxn modelId="{71007745-C562-493F-A407-51DB7C01FC91}" type="presParOf" srcId="{BDE3830D-3BD8-4EAE-B72F-BE057DCD5E40}" destId="{58335DC3-38C2-4A99-A32C-4F63A2FBA0DB}" srcOrd="2" destOrd="0" presId="urn:microsoft.com/office/officeart/2018/2/layout/IconVerticalSolidList"/>
    <dgm:cxn modelId="{3CAF3FE7-D229-4F72-8FA3-1BB46D4D5188}" type="presParOf" srcId="{BDE3830D-3BD8-4EAE-B72F-BE057DCD5E40}" destId="{FFEAA3D4-F313-4A87-AF95-F6118678685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CBCA72-44FB-4C18-92E6-13514316112E}">
      <dsp:nvSpPr>
        <dsp:cNvPr id="0" name=""/>
        <dsp:cNvSpPr/>
      </dsp:nvSpPr>
      <dsp:spPr>
        <a:xfrm>
          <a:off x="0" y="2439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643D62-ED9E-4936-8779-D6820422DAEC}">
      <dsp:nvSpPr>
        <dsp:cNvPr id="0" name=""/>
        <dsp:cNvSpPr/>
      </dsp:nvSpPr>
      <dsp:spPr>
        <a:xfrm>
          <a:off x="374076" y="280678"/>
          <a:ext cx="680139" cy="6801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DCE80B-6B99-45B4-BDD7-BD7DDE0AB9FA}">
      <dsp:nvSpPr>
        <dsp:cNvPr id="0" name=""/>
        <dsp:cNvSpPr/>
      </dsp:nvSpPr>
      <dsp:spPr>
        <a:xfrm>
          <a:off x="1428292" y="2439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Understand the exchanges in energy of merger events</a:t>
          </a:r>
        </a:p>
      </dsp:txBody>
      <dsp:txXfrm>
        <a:off x="1428292" y="2439"/>
        <a:ext cx="4873308" cy="1236616"/>
      </dsp:txXfrm>
    </dsp:sp>
    <dsp:sp modelId="{0249D328-3030-4BAA-9B26-C960E30F61CF}">
      <dsp:nvSpPr>
        <dsp:cNvPr id="0" name=""/>
        <dsp:cNvSpPr/>
      </dsp:nvSpPr>
      <dsp:spPr>
        <a:xfrm>
          <a:off x="0" y="1548210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8FD965-A853-44F0-8A69-EF31C120C3FE}">
      <dsp:nvSpPr>
        <dsp:cNvPr id="0" name=""/>
        <dsp:cNvSpPr/>
      </dsp:nvSpPr>
      <dsp:spPr>
        <a:xfrm>
          <a:off x="374076" y="1826449"/>
          <a:ext cx="680139" cy="6801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C07373-3738-4CB8-9419-C81319DC7BAA}">
      <dsp:nvSpPr>
        <dsp:cNvPr id="0" name=""/>
        <dsp:cNvSpPr/>
      </dsp:nvSpPr>
      <dsp:spPr>
        <a:xfrm>
          <a:off x="1428292" y="1548210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Further develop understanding of general relativity </a:t>
          </a:r>
        </a:p>
      </dsp:txBody>
      <dsp:txXfrm>
        <a:off x="1428292" y="1548210"/>
        <a:ext cx="4873308" cy="1236616"/>
      </dsp:txXfrm>
    </dsp:sp>
    <dsp:sp modelId="{650B7D0A-5727-46D0-A218-0E85B2D345EA}">
      <dsp:nvSpPr>
        <dsp:cNvPr id="0" name=""/>
        <dsp:cNvSpPr/>
      </dsp:nvSpPr>
      <dsp:spPr>
        <a:xfrm>
          <a:off x="0" y="3093981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29B995-271B-4E42-A850-77C0DF801B5E}">
      <dsp:nvSpPr>
        <dsp:cNvPr id="0" name=""/>
        <dsp:cNvSpPr/>
      </dsp:nvSpPr>
      <dsp:spPr>
        <a:xfrm>
          <a:off x="374076" y="3372220"/>
          <a:ext cx="680139" cy="6801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F8958F-57E6-4F24-BA7E-B68AA6C8443A}">
      <dsp:nvSpPr>
        <dsp:cNvPr id="0" name=""/>
        <dsp:cNvSpPr/>
      </dsp:nvSpPr>
      <dsp:spPr>
        <a:xfrm>
          <a:off x="1428292" y="3093981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Quantify the mass and density of black holes and neutron stars</a:t>
          </a:r>
        </a:p>
      </dsp:txBody>
      <dsp:txXfrm>
        <a:off x="1428292" y="3093981"/>
        <a:ext cx="4873308" cy="1236616"/>
      </dsp:txXfrm>
    </dsp:sp>
    <dsp:sp modelId="{4FE4454D-F912-4FD1-A009-7D499F1B30F3}">
      <dsp:nvSpPr>
        <dsp:cNvPr id="0" name=""/>
        <dsp:cNvSpPr/>
      </dsp:nvSpPr>
      <dsp:spPr>
        <a:xfrm>
          <a:off x="0" y="4639752"/>
          <a:ext cx="6301601" cy="123661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89D8CD-0868-4DA2-8AEF-C733B969CD92}">
      <dsp:nvSpPr>
        <dsp:cNvPr id="0" name=""/>
        <dsp:cNvSpPr/>
      </dsp:nvSpPr>
      <dsp:spPr>
        <a:xfrm>
          <a:off x="374076" y="4917991"/>
          <a:ext cx="680139" cy="68013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72F6FE-CEC8-4AC0-92D3-AFCF4EBD34B6}">
      <dsp:nvSpPr>
        <dsp:cNvPr id="0" name=""/>
        <dsp:cNvSpPr/>
      </dsp:nvSpPr>
      <dsp:spPr>
        <a:xfrm>
          <a:off x="1428292" y="4639752"/>
          <a:ext cx="4873308" cy="12366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0875" tIns="130875" rIns="130875" bIns="1308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It's super cool!</a:t>
          </a:r>
        </a:p>
      </dsp:txBody>
      <dsp:txXfrm>
        <a:off x="1428292" y="4639752"/>
        <a:ext cx="4873308" cy="12366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4BEF43-D338-4458-86E6-5E43E912A21C}">
      <dsp:nvSpPr>
        <dsp:cNvPr id="0" name=""/>
        <dsp:cNvSpPr/>
      </dsp:nvSpPr>
      <dsp:spPr>
        <a:xfrm>
          <a:off x="0" y="0"/>
          <a:ext cx="5110415" cy="5299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 is compared to confirm the event </a:t>
          </a:r>
        </a:p>
      </dsp:txBody>
      <dsp:txXfrm>
        <a:off x="15521" y="15521"/>
        <a:ext cx="4538572" cy="498895"/>
      </dsp:txXfrm>
    </dsp:sp>
    <dsp:sp modelId="{4582EE79-40CB-4080-B021-AB1BF2C6E6AE}">
      <dsp:nvSpPr>
        <dsp:cNvPr id="0" name=""/>
        <dsp:cNvSpPr/>
      </dsp:nvSpPr>
      <dsp:spPr>
        <a:xfrm>
          <a:off x="450919" y="618260"/>
          <a:ext cx="5110415" cy="5299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Further studied for similarities to other events </a:t>
          </a:r>
        </a:p>
      </dsp:txBody>
      <dsp:txXfrm>
        <a:off x="466440" y="633781"/>
        <a:ext cx="4283995" cy="498895"/>
      </dsp:txXfrm>
    </dsp:sp>
    <dsp:sp modelId="{26CA9085-AA0E-43B4-8846-FDC4DF3960D3}">
      <dsp:nvSpPr>
        <dsp:cNvPr id="0" name=""/>
        <dsp:cNvSpPr/>
      </dsp:nvSpPr>
      <dsp:spPr>
        <a:xfrm>
          <a:off x="901838" y="1236520"/>
          <a:ext cx="5110415" cy="5299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Gauge size of the merging bodies</a:t>
          </a:r>
        </a:p>
      </dsp:txBody>
      <dsp:txXfrm>
        <a:off x="917359" y="1252041"/>
        <a:ext cx="4283995" cy="498895"/>
      </dsp:txXfrm>
    </dsp:sp>
    <dsp:sp modelId="{C4FAB24B-45BC-4510-A695-653F0C7324B8}">
      <dsp:nvSpPr>
        <dsp:cNvPr id="0" name=""/>
        <dsp:cNvSpPr/>
      </dsp:nvSpPr>
      <dsp:spPr>
        <a:xfrm>
          <a:off x="4765956" y="401869"/>
          <a:ext cx="344459" cy="34445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4843459" y="401869"/>
        <a:ext cx="189453" cy="259205"/>
      </dsp:txXfrm>
    </dsp:sp>
    <dsp:sp modelId="{69D77667-8174-4D77-B441-DAC1DC0D1803}">
      <dsp:nvSpPr>
        <dsp:cNvPr id="0" name=""/>
        <dsp:cNvSpPr/>
      </dsp:nvSpPr>
      <dsp:spPr>
        <a:xfrm>
          <a:off x="5216875" y="1016596"/>
          <a:ext cx="344459" cy="34445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294378" y="1016596"/>
        <a:ext cx="189453" cy="2592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A54878-C883-454E-97B6-E14E9D5721C4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D4EC96-7020-4E8E-B610-703CFD0040C8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DFDB91-6B0E-4EC5-8D4A-4CAF28160286}">
      <dsp:nvSpPr>
        <dsp:cNvPr id="0" name=""/>
        <dsp:cNvSpPr/>
      </dsp:nvSpPr>
      <dsp:spPr>
        <a:xfrm>
          <a:off x="1435590" y="53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Develop General Relativity Understanding </a:t>
          </a:r>
        </a:p>
      </dsp:txBody>
      <dsp:txXfrm>
        <a:off x="1435590" y="531"/>
        <a:ext cx="9080009" cy="1242935"/>
      </dsp:txXfrm>
    </dsp:sp>
    <dsp:sp modelId="{C27A2F75-10D7-4881-895F-0C2B5869B739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E11BD4-AA22-4C58-8484-7CE7C97D31F0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446252-73C5-4682-BE58-791AF6430D16}">
      <dsp:nvSpPr>
        <dsp:cNvPr id="0" name=""/>
        <dsp:cNvSpPr/>
      </dsp:nvSpPr>
      <dsp:spPr>
        <a:xfrm>
          <a:off x="1435590" y="155420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Continue to improve testing equipment</a:t>
          </a:r>
        </a:p>
      </dsp:txBody>
      <dsp:txXfrm>
        <a:off x="1435590" y="1554201"/>
        <a:ext cx="9080009" cy="1242935"/>
      </dsp:txXfrm>
    </dsp:sp>
    <dsp:sp modelId="{F29E7A1B-3524-46E9-B529-F319FE543DAE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9F62C7-E2A5-4DCA-98DE-2B81A9182B52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EAA3D4-F313-4A87-AF95-F61186786854}">
      <dsp:nvSpPr>
        <dsp:cNvPr id="0" name=""/>
        <dsp:cNvSpPr/>
      </dsp:nvSpPr>
      <dsp:spPr>
        <a:xfrm>
          <a:off x="1435590" y="3107870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Optimize data collection systems </a:t>
          </a:r>
        </a:p>
      </dsp:txBody>
      <dsp:txXfrm>
        <a:off x="1435590" y="3107870"/>
        <a:ext cx="9080009" cy="1242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ine And Dots">
            <a:extLst>
              <a:ext uri="{FF2B5EF4-FFF2-40B4-BE49-F238E27FC236}">
                <a16:creationId xmlns:a16="http://schemas.microsoft.com/office/drawing/2014/main" id="{996664C9-10DB-88C3-983D-5DEE44B699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Gravitational Waves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Presented By: Ember Boicey &amp; Everett Helm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E9C2CA-2487-BA90-D709-1FCCA2D39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Motivations For Exploring Gravitational Waves</a:t>
            </a: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E957D68-E012-0E90-5463-B7B5CE0D6B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0165842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4930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he Cosmic Chirp. By Stefan Helmreich - The Wire">
            <a:extLst>
              <a:ext uri="{FF2B5EF4-FFF2-40B4-BE49-F238E27FC236}">
                <a16:creationId xmlns:a16="http://schemas.microsoft.com/office/drawing/2014/main" id="{63E4F6F4-B0F2-DA57-FD40-55875140D6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864" r="10085" b="322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C0686-CBED-66F1-B7B2-2A4F4512E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Science Behind Gravitational Waves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426A4-0C89-B1B5-BB5A-27D1284EC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/>
              <a:t>Accelerating orbits of large bodies create ripples in time space much like a stone in a pond.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746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FCFAB8-9E9C-414D-9FCB-CECED12D5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C16827-9A48-4468-BE81-11EC18E0A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799"/>
            <a:ext cx="5410200" cy="5486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88B97E-2B77-AB4F-4327-B4EA9A120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439" y="1335183"/>
            <a:ext cx="3516922" cy="4150899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rgbClr val="595959"/>
                </a:solidFill>
              </a:rPr>
              <a:t>Processes Used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9956BA-5C38-49F9-88D6-BD6C71E9C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685799"/>
            <a:ext cx="5410200" cy="5486401"/>
          </a:xfrm>
          <a:prstGeom prst="rect">
            <a:avLst/>
          </a:prstGeom>
          <a:solidFill>
            <a:schemeClr val="accent2">
              <a:lumMod val="20000"/>
              <a:lumOff val="8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719DC-BCBF-4389-1E92-9CEE665AC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001" y="1335183"/>
            <a:ext cx="4110198" cy="418763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Lasers at LIGOS are stretched and compressed by Gravity waves</a:t>
            </a:r>
          </a:p>
          <a:p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Data is recorded and filtered </a:t>
            </a:r>
          </a:p>
          <a:p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Data is then compared to other LIGOS Detectors to confirm the event</a:t>
            </a:r>
          </a:p>
        </p:txBody>
      </p:sp>
    </p:spTree>
    <p:extLst>
      <p:ext uri="{BB962C8B-B14F-4D97-AF65-F5344CB8AC3E}">
        <p14:creationId xmlns:p14="http://schemas.microsoft.com/office/powerpoint/2010/main" val="2953214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13EC9-B632-1185-016F-976B3302F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0993"/>
            <a:ext cx="3687491" cy="1594189"/>
          </a:xfrm>
        </p:spPr>
        <p:txBody>
          <a:bodyPr anchor="t">
            <a:normAutofit/>
          </a:bodyPr>
          <a:lstStyle/>
          <a:p>
            <a:r>
              <a:rPr lang="en-US" sz="3200"/>
              <a:t>Analysis</a:t>
            </a:r>
          </a:p>
        </p:txBody>
      </p:sp>
      <p:pic>
        <p:nvPicPr>
          <p:cNvPr id="19" name="Picture 18" descr="A graph of a graph showing a red and blue line&#10;&#10;Description automatically generated">
            <a:extLst>
              <a:ext uri="{FF2B5EF4-FFF2-40B4-BE49-F238E27FC236}">
                <a16:creationId xmlns:a16="http://schemas.microsoft.com/office/drawing/2014/main" id="{8F9050C4-2F8C-2EEC-F4CC-CFC2497BE1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546"/>
          <a:stretch/>
        </p:blipFill>
        <p:spPr>
          <a:xfrm>
            <a:off x="-2" y="2631650"/>
            <a:ext cx="11989839" cy="3969758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F2221BB3-7B5D-C899-7745-66D7AC323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FD2D571-38D7-DB0F-166C-14FEDA700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88AEF72-50CD-C201-F6BF-C595BBBE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E05E185-377D-894E-3BDF-B90DBD0FB4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5706032"/>
              </p:ext>
            </p:extLst>
          </p:nvPr>
        </p:nvGraphicFramePr>
        <p:xfrm>
          <a:off x="5341546" y="751555"/>
          <a:ext cx="6012254" cy="17664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36303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DDFD1-AA65-CCCD-E7E6-A5D50E4E8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Hypothesis &amp; Conclusion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8599477-708B-29D3-E37C-B58FE8CE891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572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132</Words>
  <Application>Microsoft Macintosh PowerPoint</Application>
  <PresentationFormat>Widescreen</PresentationFormat>
  <Paragraphs>21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Calibri</vt:lpstr>
      <vt:lpstr>office theme</vt:lpstr>
      <vt:lpstr>Gravitational Waves</vt:lpstr>
      <vt:lpstr>Motivations For Exploring Gravitational Waves</vt:lpstr>
      <vt:lpstr>Science Behind Gravitational Waves</vt:lpstr>
      <vt:lpstr>Processes Used</vt:lpstr>
      <vt:lpstr>Analysis</vt:lpstr>
      <vt:lpstr>Hypothesis &amp; 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Gravitational Waves</dc:title>
  <dc:creator/>
  <cp:lastModifiedBy>Boicey, Ember</cp:lastModifiedBy>
  <cp:revision>2</cp:revision>
  <dcterms:created xsi:type="dcterms:W3CDTF">2024-11-04T02:33:00Z</dcterms:created>
  <dcterms:modified xsi:type="dcterms:W3CDTF">2024-11-05T05:04:31Z</dcterms:modified>
</cp:coreProperties>
</file>

<file path=docProps/thumbnail.jpeg>
</file>